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2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0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72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98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34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17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56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40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87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23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43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75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FB3CA-455C-1C40-993F-3B588F007899}" type="datetimeFigureOut">
              <a:rPr kumimoji="1" lang="zh-CN" altLang="en-US" smtClean="0"/>
              <a:t>2016/12/20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1CED8-03B7-934E-A080-9958B378D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8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372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STXingkai" charset="-122"/>
                <a:ea typeface="STXingkai" charset="-122"/>
                <a:cs typeface="STXingkai" charset="-122"/>
              </a:rPr>
              <a:t>敏捷培训小</a:t>
            </a:r>
            <a:r>
              <a:rPr lang="zh-CN" altLang="en-US" sz="4000" dirty="0" smtClean="0">
                <a:latin typeface="STXingkai" charset="-122"/>
                <a:ea typeface="STXingkai" charset="-122"/>
                <a:cs typeface="STXingkai" charset="-122"/>
              </a:rPr>
              <a:t>游戏</a:t>
            </a:r>
            <a:r>
              <a:rPr lang="en-US" altLang="zh-CN" sz="4000" dirty="0" smtClean="0">
                <a:latin typeface="STXingkai" charset="-122"/>
                <a:ea typeface="STXingkai" charset="-122"/>
                <a:cs typeface="STXingkai" charset="-122"/>
              </a:rPr>
              <a:t/>
            </a:r>
            <a:br>
              <a:rPr lang="en-US" altLang="zh-CN" sz="4000" dirty="0" smtClean="0">
                <a:latin typeface="STXingkai" charset="-122"/>
                <a:ea typeface="STXingkai" charset="-122"/>
                <a:cs typeface="STXingkai" charset="-122"/>
              </a:rPr>
            </a:br>
            <a:r>
              <a:rPr lang="zh-CN" altLang="en-US" sz="1200" dirty="0">
                <a:latin typeface="STXingkai" charset="-122"/>
                <a:ea typeface="STXingkai" charset="-122"/>
                <a:cs typeface="STXingkai" charset="-122"/>
              </a:rPr>
              <a:t> </a:t>
            </a:r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/>
            </a:r>
            <a:b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</a:b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纸飞机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92972"/>
          </a:xfrm>
        </p:spPr>
        <p:txBody>
          <a:bodyPr>
            <a:normAutofit fontScale="62500" lnSpcReduction="20000"/>
          </a:bodyPr>
          <a:lstStyle/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A4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纸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包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二十人的用量，可以按照人数多少适当增减。按照经验来说，要多准备一些，有备无患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】</a:t>
            </a:r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每组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把剪刀或者直尺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用来裁剪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】</a:t>
            </a:r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秒表或手机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用来计时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】</a:t>
            </a:r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白板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用来设置投掷纸飞机的指定区域，可用透明可书写的玻璃墙替代</a:t>
            </a:r>
            <a:r>
              <a:rPr lang="en-US" altLang="zh-CN" dirty="0" smtClean="0">
                <a:latin typeface="STKaiti" charset="-122"/>
                <a:ea typeface="STKaiti" charset="-122"/>
                <a:cs typeface="STKaiti" charset="-122"/>
              </a:rPr>
              <a:t>】</a:t>
            </a:r>
            <a:endParaRPr lang="en-US" altLang="zh-CN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02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7945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STKaiti" charset="-122"/>
                <a:ea typeface="STKaiti" charset="-122"/>
                <a:cs typeface="STKaiti" charset="-122"/>
              </a:rPr>
              <a:t>游戏第四轮规则试飞规则变更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：</a:t>
            </a:r>
            <a:endParaRPr kumimoji="1" lang="zh-CN" altLang="en-US" sz="3600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3542" y="2077085"/>
            <a:ext cx="4877156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5800" y="2077084"/>
            <a:ext cx="5566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因为观察到排队试飞拥挤，开放试飞条件，允许同时有</a:t>
            </a:r>
            <a:r>
              <a:rPr lang="en-US" altLang="zh-CN" sz="3600" dirty="0" smtClean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3600" dirty="0" smtClean="0">
                <a:latin typeface="STKaiti" charset="-122"/>
                <a:ea typeface="STKaiti" charset="-122"/>
                <a:cs typeface="STKaiti" charset="-122"/>
              </a:rPr>
              <a:t>人试飞，超过三人需排队。如图：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885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分钟计划、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分钟游戏、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分钟回顾 分别对应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Scrum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中的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计划、迭代、回顾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。学员可以在游戏中体验敏捷流程。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游戏过程中，学员们会发现，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四轮游戏中，完成游戏的人员没有增加，完成游戏的时间也没有变，但是每组的成果会有极大的改进，有的组的得分甚至是呈倍数增长的。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这是为什么呢？你又可以对比联想到什么呢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？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1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游戏</a:t>
            </a:r>
            <a:r>
              <a:rPr lang="zh-CN" altLang="en-US" b="1" dirty="0" smtClean="0">
                <a:latin typeface="STKaiti" charset="-122"/>
                <a:ea typeface="STKaiti" charset="-122"/>
                <a:cs typeface="STKaiti" charset="-122"/>
              </a:rPr>
              <a:t>目的</a:t>
            </a:r>
            <a:endParaRPr lang="en-US" altLang="zh-CN" b="1" dirty="0" smtClean="0">
              <a:latin typeface="STKaiti" charset="-122"/>
              <a:ea typeface="STKaiti" charset="-122"/>
              <a:cs typeface="STKait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在规定的时间内，获得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最高分数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的小组获胜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【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游戏总计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轮，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第</a:t>
            </a: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轮分数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作为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比赛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结果进行排名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计分</a:t>
            </a:r>
            <a:r>
              <a:rPr lang="zh-CN" altLang="en-US" b="1" dirty="0" smtClean="0">
                <a:latin typeface="STKaiti" charset="-122"/>
                <a:ea typeface="STKaiti" charset="-122"/>
                <a:cs typeface="STKaiti" charset="-122"/>
              </a:rPr>
              <a:t>规则</a:t>
            </a:r>
            <a:endParaRPr lang="en-US" altLang="zh-CN" b="1" dirty="0" smtClean="0">
              <a:latin typeface="STKaiti" charset="-122"/>
              <a:ea typeface="STKaiti" charset="-122"/>
              <a:cs typeface="STKaiti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使用纸飞机投掷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指定区域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，每架飞机投中后</a:t>
            </a: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+1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6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游戏描述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分钟计划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：小组讨论确定本轮游戏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预计获得分数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。讨论结束后导师统计每个小组的分数。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分钟游戏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：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小组开始行动，裁纸→折纸飞机→试飞，尽可能地在</a:t>
            </a: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分钟内获得最高的分数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分钟回顾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：导师统计每个小组的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实际获得分数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，小组成员讨论本组成果，吸取经验教训，在不违反游戏规则的条件下做出力所能及的改进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09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纸飞机折叠规则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纸飞机折叠规则纸飞机如何折叠自行研发。简单或者复杂的折叠步骤自选，简易或者精致的外观自选。</a:t>
            </a:r>
            <a:endParaRPr kumimoji="1" lang="en-US" altLang="zh-CN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每架飞机用半张</a:t>
            </a:r>
            <a:r>
              <a:rPr kumimoji="1" lang="en-US" altLang="zh-CN" dirty="0" smtClean="0">
                <a:latin typeface="STKaiti" charset="-122"/>
                <a:ea typeface="STKaiti" charset="-122"/>
                <a:cs typeface="STKaiti" charset="-122"/>
              </a:rPr>
              <a:t>A4</a:t>
            </a: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纸折成，即小组成员在游戏开始时应首先将拿到的</a:t>
            </a:r>
            <a:r>
              <a:rPr kumimoji="1" lang="en-US" altLang="zh-CN" dirty="0" smtClean="0">
                <a:latin typeface="STKaiti" charset="-122"/>
                <a:ea typeface="STKaiti" charset="-122"/>
                <a:cs typeface="STKaiti" charset="-122"/>
              </a:rPr>
              <a:t>A4</a:t>
            </a: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纸裁剪为两半。</a:t>
            </a:r>
            <a:endParaRPr kumimoji="1" lang="en-US" altLang="zh-CN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同一台飞机不能连续折，即小组成员将纸折叠一下后，应传递给另一位成员进行下一步折叠。（每出现一道折痕，算折叠一次）。</a:t>
            </a:r>
            <a:endParaRPr kumimoji="1" lang="en-US" altLang="zh-CN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要求成品是平头飞机。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3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225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1. 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平头。不能是尖的，防止飞行时出现失误，误伤到参与游戏的人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2039144"/>
            <a:ext cx="8001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2. 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飞机。不能是飞球之类的东西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2039144"/>
            <a:ext cx="8001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试飞规则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880" y="1474470"/>
            <a:ext cx="6019800" cy="506825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每台飞机只能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试飞一次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，试飞完成后不能捡起进行第二次试飞。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试飞要站在试飞距离防线以外，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不能踩线或者跨越防线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如有人员正在试飞，其他试飞人员需排队，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不能插队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没有携带纸飞机不能进行排队。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禁止将纸飞机送到排队的人手里。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每次最多试飞</a:t>
            </a:r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架飞机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。如携带飞机超过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架，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架飞机试飞结束后，需重新排队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365125"/>
            <a:ext cx="5189220" cy="45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lang="zh-CN" altLang="en-US" b="1" dirty="0">
                <a:latin typeface="STKaiti" charset="-122"/>
                <a:ea typeface="STKaiti" charset="-122"/>
                <a:cs typeface="STKaiti" charset="-122"/>
              </a:rPr>
              <a:t>分钟游戏过程中注意事项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导师计时开始方可行动，计时结束所有人停下手中动作。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每轮游戏开始前，需清理游戏桌面。所有裁剪、折叠过的纸张均不能再次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使用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4187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622</Words>
  <Application>Microsoft Macintosh PowerPoint</Application>
  <PresentationFormat>宽屏</PresentationFormat>
  <Paragraphs>35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DengXian</vt:lpstr>
      <vt:lpstr>DengXian Light</vt:lpstr>
      <vt:lpstr>STKaiti</vt:lpstr>
      <vt:lpstr>STXingkai</vt:lpstr>
      <vt:lpstr>Arial</vt:lpstr>
      <vt:lpstr>Office 主题</vt:lpstr>
      <vt:lpstr>敏捷培训小游戏   纸飞机</vt:lpstr>
      <vt:lpstr>PowerPoint 演示文稿</vt:lpstr>
      <vt:lpstr>游戏描述</vt:lpstr>
      <vt:lpstr>纸飞机折叠规则</vt:lpstr>
      <vt:lpstr>1. 平头。不能是尖的，防止飞行时出现失误，误伤到参与游戏的人。</vt:lpstr>
      <vt:lpstr>2. 飞机。不能是飞球之类的东西。</vt:lpstr>
      <vt:lpstr>试飞规则</vt:lpstr>
      <vt:lpstr>5分钟游戏过程中注意事项</vt:lpstr>
      <vt:lpstr>PowerPoint 演示文稿</vt:lpstr>
      <vt:lpstr>游戏第四轮规则试飞规则变更：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纸飞机</dc:title>
  <dc:creator>Microsoft Office 用户</dc:creator>
  <cp:lastModifiedBy>Microsoft Office 用户</cp:lastModifiedBy>
  <cp:revision>33</cp:revision>
  <dcterms:created xsi:type="dcterms:W3CDTF">2016-12-20T11:13:12Z</dcterms:created>
  <dcterms:modified xsi:type="dcterms:W3CDTF">2016-12-20T11:32:42Z</dcterms:modified>
</cp:coreProperties>
</file>